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91" r:id="rId4"/>
    <p:sldId id="257" r:id="rId5"/>
    <p:sldId id="292" r:id="rId6"/>
    <p:sldId id="301" r:id="rId7"/>
    <p:sldId id="293" r:id="rId8"/>
    <p:sldId id="294" r:id="rId9"/>
    <p:sldId id="258" r:id="rId10"/>
    <p:sldId id="300" r:id="rId11"/>
    <p:sldId id="295" r:id="rId12"/>
    <p:sldId id="299" r:id="rId13"/>
    <p:sldId id="296" r:id="rId14"/>
    <p:sldId id="297" r:id="rId15"/>
    <p:sldId id="298" r:id="rId16"/>
  </p:sldIdLst>
  <p:sldSz cx="9144000" cy="6858000" type="screen4x3"/>
  <p:notesSz cx="6858000" cy="9144000"/>
  <p:embeddedFontLst>
    <p:embeddedFont>
      <p:font typeface="Prompt" panose="020B0604020202020204" charset="-34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Kanit" panose="020B0604020202020204" charset="-34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401464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401464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57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014641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014641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54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401464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401464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/>
          <p:nvPr/>
        </p:nvSpPr>
        <p:spPr>
          <a:xfrm>
            <a:off x="0" y="0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3" name="Google Shape;113;p25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775838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5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 3: </a:t>
            </a:r>
            <a:r>
              <a:rPr lang="th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NETPIE </a:t>
            </a:r>
            <a:r>
              <a:rPr lang="en-US" sz="48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SmartFarm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5"/>
          <p:cNvSpPr txBox="1"/>
          <p:nvPr/>
        </p:nvSpPr>
        <p:spPr>
          <a:xfrm>
            <a:off x="460950" y="5081090"/>
            <a:ext cx="8222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NETPIE.io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BD088-DB2B-4126-802C-CA5F1C920441}"/>
              </a:ext>
            </a:extLst>
          </p:cNvPr>
          <p:cNvSpPr txBox="1"/>
          <p:nvPr/>
        </p:nvSpPr>
        <p:spPr>
          <a:xfrm>
            <a:off x="92617" y="6451042"/>
            <a:ext cx="5128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Customized/presented by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Dr.Varodom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Toochinda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Nov 7,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SmartFarm</a:t>
            </a:r>
            <a:r>
              <a:rPr lang="en-US" dirty="0" smtClean="0"/>
              <a:t> FREEBOARD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9" y="1095332"/>
            <a:ext cx="7918857" cy="56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78" y="1017953"/>
            <a:ext cx="3716593" cy="1796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10" y="2653539"/>
            <a:ext cx="2362321" cy="170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78" y="2908153"/>
            <a:ext cx="3716593" cy="18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478" y="4924145"/>
            <a:ext cx="3728854" cy="18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Toggle Switch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1" y="1494250"/>
            <a:ext cx="2457576" cy="1282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11" y="2233956"/>
            <a:ext cx="6877403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Indicator Light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4" y="1722267"/>
            <a:ext cx="2933851" cy="660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4" y="2537269"/>
            <a:ext cx="6883754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FeedView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51" y="1083537"/>
            <a:ext cx="7347328" cy="2311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77" y="2238339"/>
            <a:ext cx="5365573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4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Device Introduction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70"/>
            <a:ext cx="51435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20" y="1049901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https://www.kid-bright.org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89" y="1181871"/>
            <a:ext cx="2743438" cy="1889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86" y="4490611"/>
            <a:ext cx="2145978" cy="2139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50" y="4570468"/>
            <a:ext cx="2213040" cy="20667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4279" y="2957616"/>
            <a:ext cx="4190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DHT11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Temp&amp;Humid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2" y="4413260"/>
            <a:ext cx="24272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Moisture S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42743" y="4385875"/>
            <a:ext cx="973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11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60" y="2798864"/>
            <a:ext cx="2213040" cy="2066723"/>
          </a:xfrm>
          <a:prstGeom prst="rect">
            <a:avLst/>
          </a:prstGeom>
        </p:spPr>
      </p:pic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dirty="0" err="1" smtClean="0">
                <a:latin typeface="Prompt"/>
                <a:ea typeface="Prompt"/>
                <a:cs typeface="Prompt"/>
                <a:sym typeface="Prompt"/>
              </a:rPr>
              <a:t>SmartFarm</a:t>
            </a:r>
            <a:r>
              <a:rPr lang="en-US" sz="2400" dirty="0" smtClean="0">
                <a:latin typeface="Prompt"/>
                <a:ea typeface="Prompt"/>
                <a:cs typeface="Prompt"/>
                <a:sym typeface="Prompt"/>
              </a:rPr>
              <a:t> -&gt;Irrigation Management System(IMS)</a:t>
            </a:r>
            <a:endParaRPr sz="24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575955" y="1686306"/>
            <a:ext cx="3566311" cy="411883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Callout 2"/>
          <p:cNvSpPr/>
          <p:nvPr/>
        </p:nvSpPr>
        <p:spPr>
          <a:xfrm rot="16200000">
            <a:off x="-40821" y="2000253"/>
            <a:ext cx="4033159" cy="320039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54" y="2020661"/>
            <a:ext cx="1528829" cy="1053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54" y="3832226"/>
            <a:ext cx="1450478" cy="1446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37982" y="2091493"/>
            <a:ext cx="1640206" cy="1228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1307755" y="3369619"/>
            <a:ext cx="38282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Input: Temp Hum Moisture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5955" y="3444883"/>
            <a:ext cx="2332690" cy="156966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  &gt;30 </a:t>
            </a:r>
            <a:r>
              <a:rPr lang="en-US" sz="2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n-US" sz="2400" b="0" cap="none" spc="0" dirty="0" smtClean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 &lt; 70 %RH</a:t>
            </a:r>
          </a:p>
          <a:p>
            <a:pPr algn="ctr"/>
            <a:r>
              <a:rPr lang="en-US" sz="240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Light &gt; 70%</a:t>
            </a:r>
            <a:endParaRPr lang="en-US" sz="2400" b="0" cap="none" spc="0" dirty="0" smtClean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0" cap="none" spc="0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Moisture &lt; 50%</a:t>
            </a:r>
            <a:endParaRPr lang="en-US" sz="24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Google Shape;2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540" y="3320268"/>
            <a:ext cx="715144" cy="70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8645" y="4539872"/>
            <a:ext cx="3199723" cy="2299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4266446"/>
            <a:ext cx="2424001" cy="2413815"/>
          </a:xfrm>
          <a:prstGeom prst="rect">
            <a:avLst/>
          </a:prstGeom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DHT Moisture Relay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116" y="1298667"/>
            <a:ext cx="4949687" cy="3708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2181" y="3152716"/>
            <a:ext cx="22012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Vcc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pPr algn="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: GPIO19</a:t>
            </a:r>
          </a:p>
          <a:p>
            <a:pPr algn="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561116" y="3271024"/>
            <a:ext cx="1085225" cy="18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61084">
            <a:off x="3614627" y="3685320"/>
            <a:ext cx="1149107" cy="200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18529">
            <a:off x="3149842" y="4001367"/>
            <a:ext cx="1614495" cy="198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mperature and Humidity Sens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22" y="1182089"/>
            <a:ext cx="2048745" cy="15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27479" y="5496065"/>
            <a:ext cx="220124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Vcc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pPr algn="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: GPIO39</a:t>
            </a:r>
          </a:p>
          <a:p>
            <a:pPr algn="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455" y="4430815"/>
            <a:ext cx="2213040" cy="20667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74434" y="5238118"/>
            <a:ext cx="19607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DC+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DV-: OUT1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87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9841" y="1405779"/>
            <a:ext cx="3547308" cy="2660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0" y="865800"/>
            <a:ext cx="2424001" cy="2413815"/>
          </a:xfrm>
          <a:prstGeom prst="rect">
            <a:avLst/>
          </a:prstGeom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Moisture Sensor</a:t>
            </a:r>
            <a:r>
              <a:rPr lang="th-TH" sz="3000" dirty="0" smtClean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Relay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5818" y="2553546"/>
            <a:ext cx="1994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 : GPIO39</a:t>
            </a:r>
          </a:p>
          <a:p>
            <a:pPr algn="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>
          <a:xfrm rot="261084">
            <a:off x="4235228" y="2607043"/>
            <a:ext cx="2298276" cy="479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51" y="3395906"/>
            <a:ext cx="2213040" cy="20667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01311" y="5096055"/>
            <a:ext cx="19607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DC+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DV-: OUT1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9429" y="4054735"/>
            <a:ext cx="3551558" cy="26606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11065744">
            <a:off x="3845653" y="4894808"/>
            <a:ext cx="2298276" cy="479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932192">
            <a:off x="1041968" y="3657408"/>
            <a:ext cx="5422844" cy="469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36492" y="3077322"/>
            <a:ext cx="17155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VCC : DC+</a:t>
            </a:r>
          </a:p>
        </p:txBody>
      </p:sp>
      <p:sp>
        <p:nvSpPr>
          <p:cNvPr id="22" name="Right Arrow 21"/>
          <p:cNvSpPr/>
          <p:nvPr/>
        </p:nvSpPr>
        <p:spPr>
          <a:xfrm rot="2085190">
            <a:off x="200727" y="3972520"/>
            <a:ext cx="3777894" cy="4931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4853" y="3593070"/>
            <a:ext cx="8691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10537957">
            <a:off x="1692464" y="5605375"/>
            <a:ext cx="4344061" cy="586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Temp Moisture and Light function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8214" y="948690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MeasureTempLightMoisture</a:t>
            </a:r>
            <a:r>
              <a:rPr lang="en-US" dirty="0"/>
              <a:t>(){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//   while(1){</a:t>
            </a:r>
          </a:p>
          <a:p>
            <a:r>
              <a:rPr lang="en-US" dirty="0"/>
              <a:t>      </a:t>
            </a:r>
            <a:r>
              <a:rPr lang="en-US" dirty="0" err="1"/>
              <a:t>matrix.setTextSize</a:t>
            </a:r>
            <a:r>
              <a:rPr lang="en-US" dirty="0"/>
              <a:t>(1);</a:t>
            </a:r>
          </a:p>
          <a:p>
            <a:r>
              <a:rPr lang="en-US" dirty="0"/>
              <a:t>      </a:t>
            </a:r>
            <a:r>
              <a:rPr lang="en-US" dirty="0" err="1"/>
              <a:t>matrix.setTextWrap</a:t>
            </a:r>
            <a:r>
              <a:rPr lang="en-US" dirty="0"/>
              <a:t>(false);  // we </a:t>
            </a:r>
            <a:r>
              <a:rPr lang="en-US" dirty="0" err="1"/>
              <a:t>dont</a:t>
            </a:r>
            <a:r>
              <a:rPr lang="en-US" dirty="0"/>
              <a:t> want text to wrap so it scrolls nicely</a:t>
            </a:r>
          </a:p>
          <a:p>
            <a:r>
              <a:rPr lang="en-US" dirty="0"/>
              <a:t>      </a:t>
            </a:r>
            <a:r>
              <a:rPr lang="en-US" dirty="0" err="1"/>
              <a:t>matrix.setTextColor</a:t>
            </a:r>
            <a:r>
              <a:rPr lang="en-US" dirty="0"/>
              <a:t>(LED_ON);</a:t>
            </a:r>
          </a:p>
          <a:p>
            <a:r>
              <a:rPr lang="en-US" dirty="0"/>
              <a:t>      </a:t>
            </a:r>
            <a:r>
              <a:rPr lang="en-US" dirty="0" err="1"/>
              <a:t>matrix.setRotation</a:t>
            </a:r>
            <a:r>
              <a:rPr lang="en-US" dirty="0"/>
              <a:t>(1);</a:t>
            </a:r>
          </a:p>
          <a:p>
            <a:r>
              <a:rPr lang="en-US" dirty="0"/>
              <a:t>      float temp = </a:t>
            </a:r>
            <a:r>
              <a:rPr lang="en-US" dirty="0" err="1"/>
              <a:t>readTemperature</a:t>
            </a:r>
            <a:r>
              <a:rPr lang="en-US" dirty="0"/>
              <a:t>();</a:t>
            </a:r>
          </a:p>
          <a:p>
            <a:r>
              <a:rPr lang="en-US" dirty="0"/>
              <a:t>      </a:t>
            </a:r>
            <a:r>
              <a:rPr lang="en-US" dirty="0" err="1"/>
              <a:t>Serial.print</a:t>
            </a:r>
            <a:r>
              <a:rPr lang="en-US" dirty="0"/>
              <a:t>("Temp:");</a:t>
            </a:r>
            <a:r>
              <a:rPr lang="en-US" dirty="0" err="1"/>
              <a:t>Serial.println</a:t>
            </a:r>
            <a:r>
              <a:rPr lang="en-US" dirty="0"/>
              <a:t>(temp);</a:t>
            </a:r>
          </a:p>
          <a:p>
            <a:r>
              <a:rPr lang="en-US" dirty="0"/>
              <a:t>      ///Read light ///////////////////////////////</a:t>
            </a:r>
          </a:p>
          <a:p>
            <a:r>
              <a:rPr lang="en-US" dirty="0" smtClean="0"/>
              <a:t>long  </a:t>
            </a:r>
            <a:r>
              <a:rPr lang="en-US" dirty="0" err="1"/>
              <a:t>analog_value</a:t>
            </a:r>
            <a:r>
              <a:rPr lang="en-US" dirty="0"/>
              <a:t> = </a:t>
            </a:r>
            <a:r>
              <a:rPr lang="en-US" dirty="0" err="1"/>
              <a:t>analogRead</a:t>
            </a:r>
            <a:r>
              <a:rPr lang="en-US" dirty="0"/>
              <a:t>(36);</a:t>
            </a:r>
          </a:p>
          <a:p>
            <a:r>
              <a:rPr lang="en-US" dirty="0"/>
              <a:t>       </a:t>
            </a:r>
            <a:r>
              <a:rPr lang="en-US" dirty="0" err="1"/>
              <a:t>Serial.print</a:t>
            </a:r>
            <a:r>
              <a:rPr lang="en-US" dirty="0"/>
              <a:t>("Light:");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analog_value</a:t>
            </a:r>
            <a:r>
              <a:rPr lang="en-US" dirty="0"/>
              <a:t>);</a:t>
            </a:r>
          </a:p>
          <a:p>
            <a:r>
              <a:rPr lang="en-US" dirty="0"/>
              <a:t>      if(</a:t>
            </a:r>
            <a:r>
              <a:rPr lang="en-US" dirty="0" err="1"/>
              <a:t>analog_value</a:t>
            </a:r>
            <a:r>
              <a:rPr lang="en-US" dirty="0"/>
              <a:t> &gt; 1000){</a:t>
            </a:r>
          </a:p>
          <a:p>
            <a:r>
              <a:rPr lang="en-US" dirty="0"/>
              <a:t>        </a:t>
            </a:r>
            <a:r>
              <a:rPr lang="en-US" dirty="0" err="1"/>
              <a:t>analog_value</a:t>
            </a:r>
            <a:r>
              <a:rPr lang="en-US" dirty="0"/>
              <a:t> = 1000;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  float </a:t>
            </a:r>
            <a:r>
              <a:rPr lang="en-US" dirty="0" err="1"/>
              <a:t>ll</a:t>
            </a:r>
            <a:r>
              <a:rPr lang="en-US" dirty="0"/>
              <a:t> = (1000 - </a:t>
            </a:r>
            <a:r>
              <a:rPr lang="en-US" dirty="0" err="1"/>
              <a:t>analog_value</a:t>
            </a:r>
            <a:r>
              <a:rPr lang="en-US" dirty="0"/>
              <a:t>)*100/1000;</a:t>
            </a:r>
          </a:p>
          <a:p>
            <a:r>
              <a:rPr lang="en-US" dirty="0"/>
              <a:t>       </a:t>
            </a:r>
            <a:r>
              <a:rPr lang="en-US" dirty="0" err="1"/>
              <a:t>currentLight</a:t>
            </a:r>
            <a:r>
              <a:rPr lang="en-US" dirty="0"/>
              <a:t> =</a:t>
            </a:r>
            <a:r>
              <a:rPr lang="en-US" dirty="0" err="1"/>
              <a:t>ll</a:t>
            </a:r>
            <a:r>
              <a:rPr lang="en-US" dirty="0"/>
              <a:t>;</a:t>
            </a:r>
          </a:p>
          <a:p>
            <a:r>
              <a:rPr lang="en-US" dirty="0" smtClean="0"/>
              <a:t>    //Read Moisture</a:t>
            </a:r>
          </a:p>
          <a:p>
            <a:r>
              <a:rPr lang="en-US" dirty="0" smtClean="0"/>
              <a:t>       </a:t>
            </a:r>
            <a:r>
              <a:rPr lang="en-US" dirty="0" err="1"/>
              <a:t>analog_value</a:t>
            </a:r>
            <a:r>
              <a:rPr lang="en-US" dirty="0"/>
              <a:t> = </a:t>
            </a:r>
            <a:r>
              <a:rPr lang="en-US" dirty="0" err="1"/>
              <a:t>analogRead</a:t>
            </a:r>
            <a:r>
              <a:rPr lang="en-US" dirty="0"/>
              <a:t>(39);</a:t>
            </a:r>
          </a:p>
          <a:p>
            <a:r>
              <a:rPr lang="en-US" dirty="0"/>
              <a:t>  </a:t>
            </a:r>
            <a:r>
              <a:rPr lang="en-US" dirty="0" smtClean="0"/>
              <a:t>    </a:t>
            </a:r>
            <a:r>
              <a:rPr lang="en-US" dirty="0" err="1"/>
              <a:t>Serial.print</a:t>
            </a:r>
            <a:r>
              <a:rPr lang="en-US" dirty="0"/>
              <a:t>("Moisture:");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analog_value</a:t>
            </a:r>
            <a:r>
              <a:rPr lang="en-US" dirty="0"/>
              <a:t>);</a:t>
            </a:r>
          </a:p>
          <a:p>
            <a:r>
              <a:rPr lang="en-US" dirty="0"/>
              <a:t>      //</a:t>
            </a:r>
            <a:r>
              <a:rPr lang="en-US" dirty="0" err="1"/>
              <a:t>analog_value</a:t>
            </a:r>
            <a:r>
              <a:rPr lang="en-US" dirty="0"/>
              <a:t> =  </a:t>
            </a:r>
            <a:r>
              <a:rPr lang="en-US" dirty="0" err="1"/>
              <a:t>analog_value</a:t>
            </a:r>
            <a:r>
              <a:rPr lang="en-US" dirty="0"/>
              <a:t>*3600/4095; </a:t>
            </a:r>
          </a:p>
          <a:p>
            <a:r>
              <a:rPr lang="en-US" dirty="0"/>
              <a:t>      //MT=0% </a:t>
            </a:r>
            <a:r>
              <a:rPr lang="en-US" dirty="0" err="1"/>
              <a:t>analog_value</a:t>
            </a:r>
            <a:r>
              <a:rPr lang="en-US" dirty="0"/>
              <a:t> = 4095: MT=100% </a:t>
            </a:r>
            <a:r>
              <a:rPr lang="en-US" dirty="0" err="1"/>
              <a:t>analog_value</a:t>
            </a:r>
            <a:r>
              <a:rPr lang="en-US" dirty="0"/>
              <a:t> = 1000</a:t>
            </a:r>
          </a:p>
          <a:p>
            <a:r>
              <a:rPr lang="en-US" dirty="0"/>
              <a:t>      </a:t>
            </a:r>
          </a:p>
          <a:p>
            <a:r>
              <a:rPr lang="en-US" dirty="0"/>
              <a:t>      float moisture= 132-132*1000*</a:t>
            </a:r>
            <a:r>
              <a:rPr lang="en-US" dirty="0" err="1"/>
              <a:t>analog_value</a:t>
            </a:r>
            <a:r>
              <a:rPr lang="en-US" dirty="0"/>
              <a:t>/3095;</a:t>
            </a:r>
          </a:p>
          <a:p>
            <a:r>
              <a:rPr lang="en-US" dirty="0"/>
              <a:t>       </a:t>
            </a:r>
            <a:r>
              <a:rPr lang="en-US" dirty="0" err="1"/>
              <a:t>currentMoisture</a:t>
            </a:r>
            <a:r>
              <a:rPr lang="en-US" dirty="0"/>
              <a:t> =  moisture;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2" y="1310975"/>
            <a:ext cx="2424001" cy="2413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42" y="4033159"/>
            <a:ext cx="3325673" cy="2490158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6718370" y="4210265"/>
            <a:ext cx="796415" cy="70212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2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DHT11 Temp and Humid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5557" y="1098003"/>
            <a:ext cx="4572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MeasureDHTTempMoisture</a:t>
            </a:r>
            <a:r>
              <a:rPr lang="en-US" dirty="0"/>
              <a:t>(){</a:t>
            </a:r>
          </a:p>
          <a:p>
            <a:endParaRPr lang="en-US" dirty="0"/>
          </a:p>
          <a:p>
            <a:r>
              <a:rPr lang="en-US" dirty="0"/>
              <a:t>          humid = </a:t>
            </a:r>
            <a:r>
              <a:rPr lang="en-US" dirty="0" err="1"/>
              <a:t>dht.readHumidity</a:t>
            </a:r>
            <a:r>
              <a:rPr lang="en-US" dirty="0"/>
              <a:t>();     // </a:t>
            </a:r>
            <a:r>
              <a:rPr lang="th-TH" dirty="0"/>
              <a:t>อ่านค่าความชื้น</a:t>
            </a:r>
          </a:p>
          <a:p>
            <a:r>
              <a:rPr lang="th-TH" dirty="0"/>
              <a:t>          </a:t>
            </a:r>
            <a:r>
              <a:rPr lang="en-US" dirty="0"/>
              <a:t>temp  = </a:t>
            </a:r>
            <a:r>
              <a:rPr lang="en-US" dirty="0" err="1"/>
              <a:t>dht.readTemperature</a:t>
            </a:r>
            <a:r>
              <a:rPr lang="en-US" dirty="0"/>
              <a:t>();  // </a:t>
            </a:r>
            <a:r>
              <a:rPr lang="th-TH" dirty="0"/>
              <a:t>อ่านค่าอุณหภูมิ</a:t>
            </a:r>
          </a:p>
          <a:p>
            <a:r>
              <a:rPr lang="th-TH" dirty="0"/>
              <a:t>          </a:t>
            </a:r>
            <a:r>
              <a:rPr lang="en-US" dirty="0" err="1"/>
              <a:t>lastDHTRead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          </a:t>
            </a:r>
            <a:r>
              <a:rPr lang="en-US" dirty="0" err="1"/>
              <a:t>Serial.print</a:t>
            </a:r>
            <a:r>
              <a:rPr lang="en-US" dirty="0"/>
              <a:t>("Humid: "); </a:t>
            </a:r>
            <a:r>
              <a:rPr lang="en-US" dirty="0" err="1"/>
              <a:t>Serial.print</a:t>
            </a:r>
            <a:r>
              <a:rPr lang="en-US" dirty="0"/>
              <a:t>(humid); </a:t>
            </a:r>
            <a:r>
              <a:rPr lang="en-US" dirty="0" err="1"/>
              <a:t>Serial.print</a:t>
            </a:r>
            <a:r>
              <a:rPr lang="en-US" dirty="0"/>
              <a:t>(" %, ");</a:t>
            </a:r>
          </a:p>
          <a:p>
            <a:r>
              <a:rPr lang="en-US" dirty="0"/>
              <a:t>          </a:t>
            </a:r>
            <a:r>
              <a:rPr lang="en-US" dirty="0" err="1"/>
              <a:t>Serial.print</a:t>
            </a:r>
            <a:r>
              <a:rPr lang="en-US" dirty="0"/>
              <a:t>("Temp: "); </a:t>
            </a:r>
            <a:r>
              <a:rPr lang="en-US" dirty="0" err="1"/>
              <a:t>Serial.print</a:t>
            </a:r>
            <a:r>
              <a:rPr lang="en-US" dirty="0"/>
              <a:t>(temp); </a:t>
            </a:r>
            <a:r>
              <a:rPr lang="en-US" dirty="0" err="1"/>
              <a:t>Serial.println</a:t>
            </a:r>
            <a:r>
              <a:rPr lang="en-US" dirty="0"/>
              <a:t>(" °C ");</a:t>
            </a:r>
          </a:p>
          <a:p>
            <a:r>
              <a:rPr lang="en-US" dirty="0"/>
              <a:t>           </a:t>
            </a:r>
          </a:p>
          <a:p>
            <a:r>
              <a:rPr lang="en-US" dirty="0"/>
              <a:t>          // </a:t>
            </a:r>
            <a:r>
              <a:rPr lang="th-TH" dirty="0"/>
              <a:t>ตรวจสอบค่า </a:t>
            </a:r>
            <a:r>
              <a:rPr lang="en-US" dirty="0"/>
              <a:t>humid </a:t>
            </a:r>
            <a:r>
              <a:rPr lang="th-TH" dirty="0"/>
              <a:t>และ </a:t>
            </a:r>
            <a:r>
              <a:rPr lang="en-US" dirty="0"/>
              <a:t>temp </a:t>
            </a:r>
            <a:r>
              <a:rPr lang="th-TH" dirty="0"/>
              <a:t>เป็นตัวเลขหรือไม่</a:t>
            </a:r>
          </a:p>
          <a:p>
            <a:r>
              <a:rPr lang="th-TH" dirty="0"/>
              <a:t>          </a:t>
            </a:r>
            <a:r>
              <a:rPr lang="en-US" dirty="0"/>
              <a:t>if (</a:t>
            </a:r>
            <a:r>
              <a:rPr lang="en-US" dirty="0" err="1"/>
              <a:t>isnan</a:t>
            </a:r>
            <a:r>
              <a:rPr lang="en-US" dirty="0"/>
              <a:t>(humid) || </a:t>
            </a:r>
            <a:r>
              <a:rPr lang="en-US" dirty="0" err="1"/>
              <a:t>isnan</a:t>
            </a:r>
            <a:r>
              <a:rPr lang="en-US" dirty="0"/>
              <a:t>(temp)) {</a:t>
            </a:r>
          </a:p>
          <a:p>
            <a:r>
              <a:rPr lang="en-US" dirty="0"/>
              <a:t>            </a:t>
            </a:r>
            <a:r>
              <a:rPr lang="en-US" dirty="0" err="1"/>
              <a:t>Serial.println</a:t>
            </a:r>
            <a:r>
              <a:rPr lang="en-US" dirty="0"/>
              <a:t>("Failed to read from DHT sensor!");</a:t>
            </a:r>
          </a:p>
          <a:p>
            <a:r>
              <a:rPr lang="en-US" dirty="0"/>
              <a:t>           // </a:t>
            </a:r>
            <a:r>
              <a:rPr lang="en-US" dirty="0" err="1"/>
              <a:t>netpieshow</a:t>
            </a:r>
            <a:r>
              <a:rPr lang="en-US" dirty="0"/>
              <a:t>("DHT sensor ERROR...");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  else{</a:t>
            </a:r>
          </a:p>
          <a:p>
            <a:r>
              <a:rPr lang="en-US" dirty="0"/>
              <a:t>            // </a:t>
            </a:r>
            <a:r>
              <a:rPr lang="th-TH" dirty="0"/>
              <a:t>เตรียมสตริงในรูปแบบ "{</a:t>
            </a:r>
            <a:r>
              <a:rPr lang="en-US" dirty="0"/>
              <a:t>humid},{temp}"</a:t>
            </a:r>
          </a:p>
          <a:p>
            <a:r>
              <a:rPr lang="en-US" dirty="0"/>
              <a:t>            String </a:t>
            </a:r>
            <a:r>
              <a:rPr lang="en-US" dirty="0" err="1"/>
              <a:t>datastring</a:t>
            </a:r>
            <a:r>
              <a:rPr lang="en-US" dirty="0"/>
              <a:t> = (String)humid+","+(String)temp;</a:t>
            </a:r>
          </a:p>
          <a:p>
            <a:r>
              <a:rPr lang="en-US" dirty="0"/>
              <a:t>            </a:t>
            </a:r>
            <a:r>
              <a:rPr lang="en-US" dirty="0" err="1"/>
              <a:t>currentTemp</a:t>
            </a:r>
            <a:r>
              <a:rPr lang="en-US" dirty="0"/>
              <a:t> = (</a:t>
            </a:r>
            <a:r>
              <a:rPr lang="en-US" dirty="0" err="1"/>
              <a:t>int</a:t>
            </a:r>
            <a:r>
              <a:rPr lang="en-US" dirty="0"/>
              <a:t>)temp;</a:t>
            </a:r>
          </a:p>
          <a:p>
            <a:r>
              <a:rPr lang="en-US" dirty="0"/>
              <a:t>            </a:t>
            </a:r>
            <a:r>
              <a:rPr lang="en-US" dirty="0" err="1"/>
              <a:t>currentHumid</a:t>
            </a:r>
            <a:r>
              <a:rPr lang="en-US" dirty="0"/>
              <a:t> = (</a:t>
            </a:r>
            <a:r>
              <a:rPr lang="en-US" dirty="0" err="1"/>
              <a:t>int</a:t>
            </a:r>
            <a:r>
              <a:rPr lang="en-US" dirty="0"/>
              <a:t>)humid;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55" y="2058641"/>
            <a:ext cx="2048434" cy="14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0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IRRIGATION</a:t>
            </a:r>
            <a:endParaRPr sz="2400" dirty="0">
              <a:solidFill>
                <a:srgbClr val="FFFF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599" y="957625"/>
            <a:ext cx="560192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irrigation()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((</a:t>
            </a:r>
            <a:r>
              <a:rPr lang="en-US" dirty="0" err="1"/>
              <a:t>currentMoisture</a:t>
            </a:r>
            <a:r>
              <a:rPr lang="en-US" dirty="0"/>
              <a:t> &lt; 50)&amp;&amp;(</a:t>
            </a:r>
            <a:r>
              <a:rPr lang="en-US" dirty="0" err="1"/>
              <a:t>currentLight</a:t>
            </a:r>
            <a:r>
              <a:rPr lang="en-US" dirty="0"/>
              <a:t> &gt; 90)&amp;&amp;(</a:t>
            </a:r>
            <a:r>
              <a:rPr lang="en-US" dirty="0" err="1"/>
              <a:t>currentTemp</a:t>
            </a:r>
            <a:r>
              <a:rPr lang="en-US" dirty="0"/>
              <a:t> &gt; 30)&amp;&amp;(</a:t>
            </a:r>
            <a:r>
              <a:rPr lang="en-US" dirty="0" err="1"/>
              <a:t>currentHumid</a:t>
            </a:r>
            <a:r>
              <a:rPr lang="en-US" dirty="0"/>
              <a:t> &lt; 70)) </a:t>
            </a:r>
          </a:p>
          <a:p>
            <a:r>
              <a:rPr lang="en-US" dirty="0"/>
              <a:t>   {</a:t>
            </a:r>
          </a:p>
          <a:p>
            <a:r>
              <a:rPr lang="en-US" dirty="0"/>
              <a:t>      </a:t>
            </a:r>
            <a:r>
              <a:rPr lang="en-US" dirty="0" err="1"/>
              <a:t>microgear.publish</a:t>
            </a:r>
            <a:r>
              <a:rPr lang="en-US" dirty="0"/>
              <a:t>(IRRIDATATOPIC,"ON");</a:t>
            </a:r>
          </a:p>
          <a:p>
            <a:r>
              <a:rPr lang="en-US" dirty="0"/>
              <a:t>      delay(100);</a:t>
            </a:r>
          </a:p>
          <a:p>
            <a:r>
              <a:rPr lang="en-US" dirty="0"/>
              <a:t>      String </a:t>
            </a:r>
            <a:r>
              <a:rPr lang="en-US" dirty="0" err="1"/>
              <a:t>notificationtext</a:t>
            </a:r>
            <a:r>
              <a:rPr lang="en-US" dirty="0"/>
              <a:t>= "Moisture low..."+String(</a:t>
            </a:r>
            <a:r>
              <a:rPr lang="en-US" dirty="0" err="1"/>
              <a:t>currentMoisture</a:t>
            </a:r>
            <a:r>
              <a:rPr lang="en-US" dirty="0"/>
              <a:t>)+ "% irrigate now.."; </a:t>
            </a:r>
          </a:p>
          <a:p>
            <a:r>
              <a:rPr lang="en-US" dirty="0"/>
              <a:t>     ///Send notification to USER</a:t>
            </a:r>
          </a:p>
          <a:p>
            <a:r>
              <a:rPr lang="en-US" dirty="0"/>
              <a:t>      </a:t>
            </a:r>
            <a:r>
              <a:rPr lang="en-US" sz="2000" b="1" dirty="0" err="1">
                <a:solidFill>
                  <a:srgbClr val="FF0000"/>
                </a:solidFill>
              </a:rPr>
              <a:t>microgear.publish</a:t>
            </a:r>
            <a:r>
              <a:rPr lang="en-US" sz="2000" b="1" dirty="0">
                <a:solidFill>
                  <a:srgbClr val="FF0000"/>
                </a:solidFill>
              </a:rPr>
              <a:t>("/@push/owner",</a:t>
            </a:r>
            <a:r>
              <a:rPr lang="en-US" sz="2000" b="1" dirty="0" err="1">
                <a:solidFill>
                  <a:srgbClr val="FF0000"/>
                </a:solidFill>
              </a:rPr>
              <a:t>notificationtext</a:t>
            </a:r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//else   {    if ((</a:t>
            </a:r>
            <a:r>
              <a:rPr lang="en-US" dirty="0" err="1"/>
              <a:t>currentMoisture</a:t>
            </a:r>
            <a:r>
              <a:rPr lang="en-US" dirty="0"/>
              <a:t> &lt; 50)) </a:t>
            </a:r>
            <a:r>
              <a:rPr lang="en-US" dirty="0" err="1"/>
              <a:t>netpieshow</a:t>
            </a:r>
            <a:r>
              <a:rPr lang="en-US" dirty="0"/>
              <a:t>("Moisture LOW");}</a:t>
            </a:r>
          </a:p>
          <a:p>
            <a:r>
              <a:rPr lang="en-US" dirty="0"/>
              <a:t>  String </a:t>
            </a:r>
            <a:r>
              <a:rPr lang="en-US" dirty="0" err="1"/>
              <a:t>farmdata</a:t>
            </a:r>
            <a:r>
              <a:rPr lang="en-US" dirty="0"/>
              <a:t> = String(</a:t>
            </a:r>
            <a:r>
              <a:rPr lang="en-US" dirty="0" err="1"/>
              <a:t>currentTemp</a:t>
            </a:r>
            <a:r>
              <a:rPr lang="en-US" dirty="0"/>
              <a:t>)+","+String(</a:t>
            </a:r>
            <a:r>
              <a:rPr lang="en-US" dirty="0" err="1"/>
              <a:t>currentHumid</a:t>
            </a:r>
            <a:r>
              <a:rPr lang="en-US" dirty="0"/>
              <a:t>)+","+String(</a:t>
            </a:r>
            <a:r>
              <a:rPr lang="en-US" dirty="0" err="1"/>
              <a:t>currentLight</a:t>
            </a:r>
            <a:r>
              <a:rPr lang="en-US" dirty="0"/>
              <a:t>)+","+String(</a:t>
            </a:r>
            <a:r>
              <a:rPr lang="en-US" dirty="0" err="1"/>
              <a:t>currentMoisture</a:t>
            </a:r>
            <a:r>
              <a:rPr lang="en-US" dirty="0"/>
              <a:t>);</a:t>
            </a:r>
          </a:p>
          <a:p>
            <a:r>
              <a:rPr lang="en-US" dirty="0"/>
              <a:t>  </a:t>
            </a:r>
            <a:r>
              <a:rPr lang="en-US" dirty="0" err="1"/>
              <a:t>microgear.publish</a:t>
            </a:r>
            <a:r>
              <a:rPr lang="en-US" dirty="0"/>
              <a:t>(</a:t>
            </a:r>
            <a:r>
              <a:rPr lang="en-US" dirty="0" err="1"/>
              <a:t>SMARTFARMDATATOPIC,farmdata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Serial.print</a:t>
            </a:r>
            <a:r>
              <a:rPr lang="en-US" dirty="0"/>
              <a:t>("Temp:");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currentTemp</a:t>
            </a:r>
            <a:r>
              <a:rPr lang="en-US" dirty="0"/>
              <a:t>); </a:t>
            </a:r>
          </a:p>
          <a:p>
            <a:r>
              <a:rPr lang="en-US" dirty="0"/>
              <a:t> </a:t>
            </a:r>
            <a:r>
              <a:rPr lang="en-US" dirty="0" err="1"/>
              <a:t>Serial.print</a:t>
            </a:r>
            <a:r>
              <a:rPr lang="en-US" dirty="0"/>
              <a:t>("Humid:");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currentHumid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Serial.print</a:t>
            </a:r>
            <a:r>
              <a:rPr lang="en-US" dirty="0"/>
              <a:t>("Light:");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currentLight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Serial.print</a:t>
            </a:r>
            <a:r>
              <a:rPr lang="en-US" dirty="0"/>
              <a:t>("Moisture:");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currentMoisture</a:t>
            </a:r>
            <a:r>
              <a:rPr lang="en-US" dirty="0"/>
              <a:t>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28" y="1199535"/>
            <a:ext cx="3222202" cy="2314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onMsghandler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8877" y="1199334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onMsghandler</a:t>
            </a:r>
            <a:r>
              <a:rPr lang="en-US" dirty="0"/>
              <a:t>(char *topic, uint8_t* </a:t>
            </a:r>
            <a:r>
              <a:rPr lang="en-US" dirty="0" err="1"/>
              <a:t>msg</a:t>
            </a:r>
            <a:r>
              <a:rPr lang="en-US" dirty="0"/>
              <a:t>, unsigned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msglen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("Incoming message --&gt; ");</a:t>
            </a:r>
          </a:p>
          <a:p>
            <a:r>
              <a:rPr lang="en-US" dirty="0"/>
              <a:t>    </a:t>
            </a:r>
            <a:r>
              <a:rPr lang="en-US" dirty="0" err="1"/>
              <a:t>msg</a:t>
            </a:r>
            <a:r>
              <a:rPr lang="en-US" dirty="0"/>
              <a:t>[</a:t>
            </a:r>
            <a:r>
              <a:rPr lang="en-US" dirty="0" err="1"/>
              <a:t>msglen</a:t>
            </a:r>
            <a:r>
              <a:rPr lang="en-US" dirty="0"/>
              <a:t>] = '\0';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((char *)</a:t>
            </a:r>
            <a:r>
              <a:rPr lang="en-US" dirty="0" err="1"/>
              <a:t>msg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if (*(char *)</a:t>
            </a:r>
            <a:r>
              <a:rPr lang="en-US" dirty="0" err="1"/>
              <a:t>msg</a:t>
            </a:r>
            <a:r>
              <a:rPr lang="en-US" dirty="0"/>
              <a:t> == '0') </a:t>
            </a:r>
            <a:r>
              <a:rPr lang="en-US" dirty="0" err="1"/>
              <a:t>updateLED</a:t>
            </a:r>
            <a:r>
              <a:rPr lang="en-US" dirty="0"/>
              <a:t>(0);</a:t>
            </a:r>
          </a:p>
          <a:p>
            <a:r>
              <a:rPr lang="en-US" dirty="0"/>
              <a:t>    else if (*(char *)</a:t>
            </a:r>
            <a:r>
              <a:rPr lang="en-US" dirty="0" err="1"/>
              <a:t>msg</a:t>
            </a:r>
            <a:r>
              <a:rPr lang="en-US" dirty="0"/>
              <a:t> == '1') </a:t>
            </a:r>
            <a:r>
              <a:rPr lang="en-US" dirty="0" err="1"/>
              <a:t>updateLED</a:t>
            </a:r>
            <a:r>
              <a:rPr lang="en-US" dirty="0"/>
              <a:t>(1);</a:t>
            </a:r>
          </a:p>
          <a:p>
            <a:r>
              <a:rPr lang="en-US" dirty="0"/>
              <a:t>  char </a:t>
            </a:r>
            <a:r>
              <a:rPr lang="en-US" dirty="0" err="1"/>
              <a:t>strState</a:t>
            </a:r>
            <a:r>
              <a:rPr lang="en-US" dirty="0"/>
              <a:t>[</a:t>
            </a:r>
            <a:r>
              <a:rPr lang="en-US" dirty="0" err="1"/>
              <a:t>msglen</a:t>
            </a:r>
            <a:r>
              <a:rPr lang="en-US" dirty="0"/>
              <a:t>];</a:t>
            </a:r>
          </a:p>
          <a:p>
            <a:r>
              <a:rPr lang="en-US" dirty="0"/>
              <a:t>  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msglen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</a:t>
            </a:r>
            <a:r>
              <a:rPr lang="en-US" dirty="0" err="1"/>
              <a:t>strState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(char)</a:t>
            </a:r>
            <a:r>
              <a:rPr lang="en-US" dirty="0" err="1"/>
              <a:t>msg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((char)</a:t>
            </a:r>
            <a:r>
              <a:rPr lang="en-US" dirty="0" err="1"/>
              <a:t>msg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  </a:t>
            </a:r>
            <a:r>
              <a:rPr lang="en-US" dirty="0" err="1"/>
              <a:t>Serial.println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stateStr</a:t>
            </a:r>
            <a:r>
              <a:rPr lang="en-US" dirty="0"/>
              <a:t> = String(</a:t>
            </a:r>
            <a:r>
              <a:rPr lang="en-US" dirty="0" err="1"/>
              <a:t>strState</a:t>
            </a:r>
            <a:r>
              <a:rPr lang="en-US" dirty="0"/>
              <a:t>).substring(0, </a:t>
            </a:r>
            <a:r>
              <a:rPr lang="en-US" dirty="0" err="1"/>
              <a:t>msglen</a:t>
            </a:r>
            <a:r>
              <a:rPr lang="en-US" dirty="0"/>
              <a:t>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stateStr</a:t>
            </a:r>
            <a:r>
              <a:rPr lang="en-US" dirty="0"/>
              <a:t>);</a:t>
            </a:r>
          </a:p>
          <a:p>
            <a:r>
              <a:rPr lang="en-US" dirty="0"/>
              <a:t>     if (</a:t>
            </a:r>
            <a:r>
              <a:rPr lang="en-US" dirty="0" err="1"/>
              <a:t>stateStr</a:t>
            </a:r>
            <a:r>
              <a:rPr lang="en-US" dirty="0"/>
              <a:t> == "ON") </a:t>
            </a:r>
            <a:r>
              <a:rPr lang="en-US" dirty="0" err="1"/>
              <a:t>updateRELAY</a:t>
            </a:r>
            <a:r>
              <a:rPr lang="en-US" dirty="0"/>
              <a:t>(0);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   else if (</a:t>
            </a:r>
            <a:r>
              <a:rPr lang="en-US" dirty="0" err="1"/>
              <a:t>stateStr</a:t>
            </a:r>
            <a:r>
              <a:rPr lang="en-US" dirty="0"/>
              <a:t> == "OFF")  </a:t>
            </a:r>
            <a:r>
              <a:rPr lang="en-US" dirty="0" err="1"/>
              <a:t>updateRELAY</a:t>
            </a:r>
            <a:r>
              <a:rPr lang="en-US" dirty="0"/>
              <a:t>(1);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05" y="1825267"/>
            <a:ext cx="3983499" cy="37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758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645</Words>
  <Application>Microsoft Office PowerPoint</Application>
  <PresentationFormat>On-screen Show (4:3)</PresentationFormat>
  <Paragraphs>123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Prompt</vt:lpstr>
      <vt:lpstr>Roboto</vt:lpstr>
      <vt:lpstr>Kanit</vt:lpstr>
      <vt:lpstr>Simple Light</vt:lpstr>
      <vt:lpstr>Material</vt:lpstr>
      <vt:lpstr>PowerPoint Presentation</vt:lpstr>
      <vt:lpstr>Device Introduction​</vt:lpstr>
      <vt:lpstr> SmartFarm -&gt;Irrigation Management System(IMS)</vt:lpstr>
      <vt:lpstr> DHT Moisture Relay</vt:lpstr>
      <vt:lpstr> Moisture Sensor Relay</vt:lpstr>
      <vt:lpstr>Read Temp Moisture and Light function</vt:lpstr>
      <vt:lpstr>Read DHT11 Temp and Humid</vt:lpstr>
      <vt:lpstr>IRRIGATION</vt:lpstr>
      <vt:lpstr>onMsghandler</vt:lpstr>
      <vt:lpstr>SmartFarm FREEBOARD</vt:lpstr>
      <vt:lpstr>Text</vt:lpstr>
      <vt:lpstr>Toggle Switch </vt:lpstr>
      <vt:lpstr>Indicator Light</vt:lpstr>
      <vt:lpstr>FeedView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Opas</dc:creator>
  <cp:lastModifiedBy>NTNECTEC</cp:lastModifiedBy>
  <cp:revision>31</cp:revision>
  <dcterms:modified xsi:type="dcterms:W3CDTF">2018-12-13T03:28:48Z</dcterms:modified>
</cp:coreProperties>
</file>